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Canva Sans" charset="1" panose="020B0503030501040103"/>
      <p:regular r:id="rId28"/>
    </p:embeddedFont>
    <p:embeddedFont>
      <p:font typeface="League Spartan" charset="1" panose="00000800000000000000"/>
      <p:regular r:id="rId29"/>
    </p:embeddedFont>
    <p:embeddedFont>
      <p:font typeface="Canva Sans Bold" charset="1" panose="020B0803030501040103"/>
      <p:regular r:id="rId32"/>
    </p:embeddedFont>
    <p:embeddedFont>
      <p:font typeface="Impact" charset="1" panose="020B080603090205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31" Target="notesSlides/notesSlide3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4.xml" Type="http://schemas.openxmlformats.org/officeDocument/2006/relationships/notesSlide"/><Relationship Id="rId34" Target="notesSlides/notesSlide5.xml" Type="http://schemas.openxmlformats.org/officeDocument/2006/relationships/notesSlide"/><Relationship Id="rId35" Target="notesSlides/notesSlide6.xml" Type="http://schemas.openxmlformats.org/officeDocument/2006/relationships/notesSlide"/><Relationship Id="rId36" Target="notesSlides/notesSlide7.xml" Type="http://schemas.openxmlformats.org/officeDocument/2006/relationships/notesSlide"/><Relationship Id="rId37" Target="notesSlides/notesSlide8.xml" Type="http://schemas.openxmlformats.org/officeDocument/2006/relationships/notesSlide"/><Relationship Id="rId38" Target="notesSlides/notesSlide9.xml" Type="http://schemas.openxmlformats.org/officeDocument/2006/relationships/notesSlide"/><Relationship Id="rId39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1.xml" Type="http://schemas.openxmlformats.org/officeDocument/2006/relationships/notesSlide"/><Relationship Id="rId41" Target="notesSlides/notesSlide12.xml" Type="http://schemas.openxmlformats.org/officeDocument/2006/relationships/notesSlide"/><Relationship Id="rId42" Target="notesSlides/notesSlide13.xml" Type="http://schemas.openxmlformats.org/officeDocument/2006/relationships/notesSlide"/><Relationship Id="rId43" Target="notesSlides/notesSlide14.xml" Type="http://schemas.openxmlformats.org/officeDocument/2006/relationships/notesSlide"/><Relationship Id="rId44" Target="fonts/font44.fntdata" Type="http://schemas.openxmlformats.org/officeDocument/2006/relationships/font"/><Relationship Id="rId45" Target="notesSlides/notesSlide15.xml" Type="http://schemas.openxmlformats.org/officeDocument/2006/relationships/notesSlide"/><Relationship Id="rId46" Target="notesSlides/notesSlide16.xml" Type="http://schemas.openxmlformats.org/officeDocument/2006/relationships/notesSlide"/><Relationship Id="rId47" Target="notesSlides/notesSlide17.xml" Type="http://schemas.openxmlformats.org/officeDocument/2006/relationships/notesSlide"/><Relationship Id="rId48" Target="notesSlides/notesSlide18.xml" Type="http://schemas.openxmlformats.org/officeDocument/2006/relationships/notesSlide"/><Relationship Id="rId49" Target="notesSlides/notesSlide19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9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6625" y="6204801"/>
            <a:ext cx="8874750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Elektrisches Fahrradschloss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Lukas Krämer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WiSe 2024</a:t>
            </a:r>
          </a:p>
        </p:txBody>
      </p:sp>
      <p:sp>
        <p:nvSpPr>
          <p:cNvPr name="AutoShape 4" id="4"/>
          <p:cNvSpPr/>
          <p:nvPr/>
        </p:nvSpPr>
        <p:spPr>
          <a:xfrm rot="14215">
            <a:off x="4537011" y="5746075"/>
            <a:ext cx="9213979" cy="0"/>
          </a:xfrm>
          <a:prstGeom prst="line">
            <a:avLst/>
          </a:prstGeom>
          <a:ln cap="rnd" w="1905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015704" y="2069425"/>
            <a:ext cx="14256592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EEEEE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 tiny (ATTiny) bike sentry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9386" y="1983649"/>
            <a:ext cx="4272363" cy="6344540"/>
          </a:xfrm>
          <a:custGeom>
            <a:avLst/>
            <a:gdLst/>
            <a:ahLst/>
            <a:cxnLst/>
            <a:rect r="r" b="b" t="t" l="l"/>
            <a:pathLst>
              <a:path h="6344540" w="4272363">
                <a:moveTo>
                  <a:pt x="0" y="0"/>
                </a:moveTo>
                <a:lnTo>
                  <a:pt x="4272364" y="0"/>
                </a:lnTo>
                <a:lnTo>
                  <a:pt x="4272364" y="6344539"/>
                </a:lnTo>
                <a:lnTo>
                  <a:pt x="0" y="6344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02500" y="1971230"/>
            <a:ext cx="4283001" cy="6356958"/>
          </a:xfrm>
          <a:custGeom>
            <a:avLst/>
            <a:gdLst/>
            <a:ahLst/>
            <a:cxnLst/>
            <a:rect r="r" b="b" t="t" l="l"/>
            <a:pathLst>
              <a:path h="6356958" w="4283001">
                <a:moveTo>
                  <a:pt x="0" y="0"/>
                </a:moveTo>
                <a:lnTo>
                  <a:pt x="4283000" y="0"/>
                </a:lnTo>
                <a:lnTo>
                  <a:pt x="42830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7308" y="1971230"/>
            <a:ext cx="4318873" cy="6344540"/>
          </a:xfrm>
          <a:custGeom>
            <a:avLst/>
            <a:gdLst/>
            <a:ahLst/>
            <a:cxnLst/>
            <a:rect r="r" b="b" t="t" l="l"/>
            <a:pathLst>
              <a:path h="6344540" w="4318873">
                <a:moveTo>
                  <a:pt x="0" y="0"/>
                </a:moveTo>
                <a:lnTo>
                  <a:pt x="4318873" y="0"/>
                </a:lnTo>
                <a:lnTo>
                  <a:pt x="4318873" y="6344540"/>
                </a:lnTo>
                <a:lnTo>
                  <a:pt x="0" y="6344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4811750" y="692100"/>
            <a:ext cx="2383007" cy="673199"/>
          </a:xfrm>
          <a:custGeom>
            <a:avLst/>
            <a:gdLst/>
            <a:ahLst/>
            <a:cxnLst/>
            <a:rect r="r" b="b" t="t" l="l"/>
            <a:pathLst>
              <a:path h="673199" w="2383007">
                <a:moveTo>
                  <a:pt x="2383006" y="0"/>
                </a:moveTo>
                <a:lnTo>
                  <a:pt x="0" y="0"/>
                </a:lnTo>
                <a:lnTo>
                  <a:pt x="0" y="673200"/>
                </a:lnTo>
                <a:lnTo>
                  <a:pt x="2383006" y="673200"/>
                </a:lnTo>
                <a:lnTo>
                  <a:pt x="23830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800000">
            <a:off x="11285500" y="692100"/>
            <a:ext cx="2383007" cy="673199"/>
          </a:xfrm>
          <a:custGeom>
            <a:avLst/>
            <a:gdLst/>
            <a:ahLst/>
            <a:cxnLst/>
            <a:rect r="r" b="b" t="t" l="l"/>
            <a:pathLst>
              <a:path h="673199" w="2383007">
                <a:moveTo>
                  <a:pt x="2383007" y="0"/>
                </a:moveTo>
                <a:lnTo>
                  <a:pt x="0" y="0"/>
                </a:lnTo>
                <a:lnTo>
                  <a:pt x="0" y="673200"/>
                </a:lnTo>
                <a:lnTo>
                  <a:pt x="2383007" y="673200"/>
                </a:lnTo>
                <a:lnTo>
                  <a:pt x="238300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5704" y="3629025"/>
            <a:ext cx="1425659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EEEEE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Software</a:t>
            </a:r>
          </a:p>
        </p:txBody>
      </p:sp>
      <p:sp>
        <p:nvSpPr>
          <p:cNvPr name="AutoShape 4" id="4"/>
          <p:cNvSpPr/>
          <p:nvPr/>
        </p:nvSpPr>
        <p:spPr>
          <a:xfrm rot="12656">
            <a:off x="4024765" y="5476875"/>
            <a:ext cx="10348570" cy="0"/>
          </a:xfrm>
          <a:prstGeom prst="line">
            <a:avLst/>
          </a:prstGeom>
          <a:ln cap="rnd" w="1905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8" y="0"/>
            <a:ext cx="18288036" cy="10286998"/>
          </a:xfrm>
          <a:custGeom>
            <a:avLst/>
            <a:gdLst/>
            <a:ahLst/>
            <a:cxnLst/>
            <a:rect r="r" b="b" t="t" l="l"/>
            <a:pathLst>
              <a:path h="10286998" w="18288036">
                <a:moveTo>
                  <a:pt x="18288036" y="0"/>
                </a:moveTo>
                <a:lnTo>
                  <a:pt x="0" y="0"/>
                </a:lnTo>
                <a:lnTo>
                  <a:pt x="0" y="10286998"/>
                </a:lnTo>
                <a:lnTo>
                  <a:pt x="18288036" y="10286998"/>
                </a:lnTo>
                <a:lnTo>
                  <a:pt x="1828803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4380" y="632436"/>
            <a:ext cx="13219234" cy="9022127"/>
          </a:xfrm>
          <a:custGeom>
            <a:avLst/>
            <a:gdLst/>
            <a:ahLst/>
            <a:cxnLst/>
            <a:rect r="r" b="b" t="t" l="l"/>
            <a:pathLst>
              <a:path h="9022127" w="13219234">
                <a:moveTo>
                  <a:pt x="0" y="0"/>
                </a:moveTo>
                <a:lnTo>
                  <a:pt x="13219234" y="0"/>
                </a:lnTo>
                <a:lnTo>
                  <a:pt x="13219234" y="9022128"/>
                </a:lnTo>
                <a:lnTo>
                  <a:pt x="0" y="902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7994" cy="10286986"/>
          </a:xfrm>
          <a:custGeom>
            <a:avLst/>
            <a:gdLst/>
            <a:ahLst/>
            <a:cxnLst/>
            <a:rect r="r" b="b" t="t" l="l"/>
            <a:pathLst>
              <a:path h="10286986" w="18287994">
                <a:moveTo>
                  <a:pt x="0" y="0"/>
                </a:moveTo>
                <a:lnTo>
                  <a:pt x="18287994" y="0"/>
                </a:lnTo>
                <a:lnTo>
                  <a:pt x="18287994" y="10286986"/>
                </a:lnTo>
                <a:lnTo>
                  <a:pt x="0" y="10286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26044" y="1697405"/>
            <a:ext cx="7071129" cy="706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main.ino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Gpio.h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Gpio.cpp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Animation.h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Animation.cpp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Timing.h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Timing.cpp</a:t>
            </a:r>
          </a:p>
          <a:p>
            <a:pPr algn="l" marL="1079501" indent="-539750" lvl="1">
              <a:lnSpc>
                <a:spcPts val="7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defines.h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08435" y="323363"/>
            <a:ext cx="707112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Dateiübersicht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69177" cy="10445162"/>
          </a:xfrm>
          <a:custGeom>
            <a:avLst/>
            <a:gdLst/>
            <a:ahLst/>
            <a:cxnLst/>
            <a:rect r="r" b="b" t="t" l="l"/>
            <a:pathLst>
              <a:path h="10445162" w="18569177">
                <a:moveTo>
                  <a:pt x="0" y="0"/>
                </a:moveTo>
                <a:lnTo>
                  <a:pt x="18569177" y="0"/>
                </a:lnTo>
                <a:lnTo>
                  <a:pt x="18569177" y="10445162"/>
                </a:lnTo>
                <a:lnTo>
                  <a:pt x="0" y="1044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191071">
            <a:off x="10457715" y="4422001"/>
            <a:ext cx="6339164" cy="380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LIVE DEMO - WHAT COULD POSSIBLY GO WRONG?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7994" cy="10286986"/>
          </a:xfrm>
          <a:custGeom>
            <a:avLst/>
            <a:gdLst/>
            <a:ahLst/>
            <a:cxnLst/>
            <a:rect r="r" b="b" t="t" l="l"/>
            <a:pathLst>
              <a:path h="10286986" w="18287994">
                <a:moveTo>
                  <a:pt x="0" y="0"/>
                </a:moveTo>
                <a:lnTo>
                  <a:pt x="18287994" y="0"/>
                </a:lnTo>
                <a:lnTo>
                  <a:pt x="18287994" y="10286986"/>
                </a:lnTo>
                <a:lnTo>
                  <a:pt x="0" y="10286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87675" y="1591441"/>
            <a:ext cx="7486292" cy="5951834"/>
          </a:xfrm>
          <a:custGeom>
            <a:avLst/>
            <a:gdLst/>
            <a:ahLst/>
            <a:cxnLst/>
            <a:rect r="r" b="b" t="t" l="l"/>
            <a:pathLst>
              <a:path h="5951834" w="7486292">
                <a:moveTo>
                  <a:pt x="0" y="0"/>
                </a:moveTo>
                <a:lnTo>
                  <a:pt x="7486291" y="0"/>
                </a:lnTo>
                <a:lnTo>
                  <a:pt x="7486291" y="5951834"/>
                </a:lnTo>
                <a:lnTo>
                  <a:pt x="0" y="5951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5425" y="1486666"/>
            <a:ext cx="1016602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u="sng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Stromverbrauch: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6,2µA * 5V = 31µW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08435" y="323363"/>
            <a:ext cx="707112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Akkulaufzeit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5425" y="3531366"/>
            <a:ext cx="1016602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u="sng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Akku: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0,3A * 3,8V = 1,14Wh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5425" y="5576065"/>
            <a:ext cx="1073633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u="sng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Akkulaufzeit: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1,14Wh / 31µW = 4,2 Jahre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5704" y="3629025"/>
            <a:ext cx="1512932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EEEEE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Zusammenfassung</a:t>
            </a:r>
          </a:p>
        </p:txBody>
      </p:sp>
      <p:sp>
        <p:nvSpPr>
          <p:cNvPr name="AutoShape 4" id="4"/>
          <p:cNvSpPr/>
          <p:nvPr/>
        </p:nvSpPr>
        <p:spPr>
          <a:xfrm rot="12656">
            <a:off x="4024765" y="5476875"/>
            <a:ext cx="10348570" cy="0"/>
          </a:xfrm>
          <a:prstGeom prst="line">
            <a:avLst/>
          </a:prstGeom>
          <a:ln cap="rnd" w="1905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7994" cy="10286986"/>
          </a:xfrm>
          <a:custGeom>
            <a:avLst/>
            <a:gdLst/>
            <a:ahLst/>
            <a:cxnLst/>
            <a:rect r="r" b="b" t="t" l="l"/>
            <a:pathLst>
              <a:path h="10286986" w="18287994">
                <a:moveTo>
                  <a:pt x="0" y="0"/>
                </a:moveTo>
                <a:lnTo>
                  <a:pt x="18287994" y="0"/>
                </a:lnTo>
                <a:lnTo>
                  <a:pt x="18287994" y="10286986"/>
                </a:lnTo>
                <a:lnTo>
                  <a:pt x="0" y="10286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20617" y="296335"/>
            <a:ext cx="7646759" cy="9694331"/>
            <a:chOff x="0" y="0"/>
            <a:chExt cx="10195679" cy="129257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83753" y="3541533"/>
              <a:ext cx="9428172" cy="9384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b="true" sz="5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Implementierung leicht</a:t>
              </a:r>
            </a:p>
            <a:p>
              <a:pPr algn="l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b="true" sz="5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gute Lesbarkeit</a:t>
              </a:r>
            </a:p>
            <a:p>
              <a:pPr algn="l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b="true" sz="5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gute Wartbarkeit</a:t>
              </a:r>
            </a:p>
            <a:p>
              <a:pPr algn="l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b="true" sz="5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flexibel für Änderungen</a:t>
              </a:r>
            </a:p>
            <a:p>
              <a:pPr algn="l" marL="1079501" indent="-539750" lvl="1">
                <a:lnSpc>
                  <a:spcPts val="70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5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semantische Trennung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0195679" cy="347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b="true" sz="5000" u="sng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Vorteile von automatenbasierter Programmierung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7994" cy="10286986"/>
          </a:xfrm>
          <a:custGeom>
            <a:avLst/>
            <a:gdLst/>
            <a:ahLst/>
            <a:cxnLst/>
            <a:rect r="r" b="b" t="t" l="l"/>
            <a:pathLst>
              <a:path h="10286986" w="18287994">
                <a:moveTo>
                  <a:pt x="0" y="0"/>
                </a:moveTo>
                <a:lnTo>
                  <a:pt x="18287994" y="0"/>
                </a:lnTo>
                <a:lnTo>
                  <a:pt x="18287994" y="10286986"/>
                </a:lnTo>
                <a:lnTo>
                  <a:pt x="0" y="10286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09867" y="2377282"/>
            <a:ext cx="8468267" cy="4379381"/>
            <a:chOff x="0" y="0"/>
            <a:chExt cx="11291022" cy="58391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24981" y="1179333"/>
              <a:ext cx="10441061" cy="465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b="true" sz="5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Arduino CLI</a:t>
              </a:r>
            </a:p>
            <a:p>
              <a:pPr algn="l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b="true" sz="5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ATtiny</a:t>
              </a:r>
            </a:p>
            <a:p>
              <a:pPr algn="l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b="true" sz="5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doxygen</a:t>
              </a:r>
            </a:p>
            <a:p>
              <a:pPr algn="l" marL="1079501" indent="-539750" lvl="1">
                <a:lnSpc>
                  <a:spcPts val="70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5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Projektstrukturierung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1291022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b="true" sz="5000" u="sng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Learnings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87187" y="4030479"/>
            <a:ext cx="9113632" cy="5764372"/>
          </a:xfrm>
          <a:custGeom>
            <a:avLst/>
            <a:gdLst/>
            <a:ahLst/>
            <a:cxnLst/>
            <a:rect r="r" b="b" t="t" l="l"/>
            <a:pathLst>
              <a:path h="5764372" w="9113632">
                <a:moveTo>
                  <a:pt x="0" y="0"/>
                </a:moveTo>
                <a:lnTo>
                  <a:pt x="9113632" y="0"/>
                </a:lnTo>
                <a:lnTo>
                  <a:pt x="9113632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9339" y="2092601"/>
            <a:ext cx="1512932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end.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5704" y="3629025"/>
            <a:ext cx="1425659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EEEEE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&amp; WARUM</a:t>
            </a:r>
          </a:p>
        </p:txBody>
      </p:sp>
      <p:sp>
        <p:nvSpPr>
          <p:cNvPr name="AutoShape 4" id="4"/>
          <p:cNvSpPr/>
          <p:nvPr/>
        </p:nvSpPr>
        <p:spPr>
          <a:xfrm rot="12656">
            <a:off x="4024765" y="5476875"/>
            <a:ext cx="10348570" cy="0"/>
          </a:xfrm>
          <a:prstGeom prst="line">
            <a:avLst/>
          </a:prstGeom>
          <a:ln cap="rnd" w="1905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7994" cy="10286986"/>
          </a:xfrm>
          <a:custGeom>
            <a:avLst/>
            <a:gdLst/>
            <a:ahLst/>
            <a:cxnLst/>
            <a:rect r="r" b="b" t="t" l="l"/>
            <a:pathLst>
              <a:path h="10286986" w="18287994">
                <a:moveTo>
                  <a:pt x="0" y="0"/>
                </a:moveTo>
                <a:lnTo>
                  <a:pt x="18287994" y="0"/>
                </a:lnTo>
                <a:lnTo>
                  <a:pt x="18287994" y="10286986"/>
                </a:lnTo>
                <a:lnTo>
                  <a:pt x="0" y="10286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01918">
            <a:off x="2170974" y="3954109"/>
            <a:ext cx="2668493" cy="753849"/>
          </a:xfrm>
          <a:custGeom>
            <a:avLst/>
            <a:gdLst/>
            <a:ahLst/>
            <a:cxnLst/>
            <a:rect r="r" b="b" t="t" l="l"/>
            <a:pathLst>
              <a:path h="753849" w="2668493">
                <a:moveTo>
                  <a:pt x="0" y="0"/>
                </a:moveTo>
                <a:lnTo>
                  <a:pt x="2668493" y="0"/>
                </a:lnTo>
                <a:lnTo>
                  <a:pt x="2668493" y="753850"/>
                </a:lnTo>
                <a:lnTo>
                  <a:pt x="0" y="75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14734" y="3344123"/>
            <a:ext cx="6279963" cy="4882671"/>
          </a:xfrm>
          <a:custGeom>
            <a:avLst/>
            <a:gdLst/>
            <a:ahLst/>
            <a:cxnLst/>
            <a:rect r="r" b="b" t="t" l="l"/>
            <a:pathLst>
              <a:path h="4882671" w="6279963">
                <a:moveTo>
                  <a:pt x="0" y="0"/>
                </a:moveTo>
                <a:lnTo>
                  <a:pt x="6279962" y="0"/>
                </a:lnTo>
                <a:lnTo>
                  <a:pt x="6279962" y="4882671"/>
                </a:lnTo>
                <a:lnTo>
                  <a:pt x="0" y="4882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3702" y="923925"/>
            <a:ext cx="1197727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Elektronisches Fahrradschloss, soll so leicht wie möglich zu bedienen sein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13748" y="3773489"/>
            <a:ext cx="9860510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&gt;250.000 Fahrraddiebstähle pro Jahr, viele gar nicht gegen Diebstahl geschützt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0616" y="1393906"/>
            <a:ext cx="10026769" cy="7499187"/>
          </a:xfrm>
          <a:custGeom>
            <a:avLst/>
            <a:gdLst/>
            <a:ahLst/>
            <a:cxnLst/>
            <a:rect r="r" b="b" t="t" l="l"/>
            <a:pathLst>
              <a:path h="7499187" w="10026769">
                <a:moveTo>
                  <a:pt x="0" y="0"/>
                </a:moveTo>
                <a:lnTo>
                  <a:pt x="10026768" y="0"/>
                </a:lnTo>
                <a:lnTo>
                  <a:pt x="10026768" y="7499188"/>
                </a:lnTo>
                <a:lnTo>
                  <a:pt x="0" y="7499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5922" y="165100"/>
            <a:ext cx="1197727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HERE WE GO AGAIN...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0619" y="1393907"/>
            <a:ext cx="10026769" cy="7499187"/>
          </a:xfrm>
          <a:custGeom>
            <a:avLst/>
            <a:gdLst/>
            <a:ahLst/>
            <a:cxnLst/>
            <a:rect r="r" b="b" t="t" l="l"/>
            <a:pathLst>
              <a:path h="7499187" w="10026769">
                <a:moveTo>
                  <a:pt x="0" y="0"/>
                </a:moveTo>
                <a:lnTo>
                  <a:pt x="10026768" y="0"/>
                </a:lnTo>
                <a:lnTo>
                  <a:pt x="10026768" y="7499188"/>
                </a:lnTo>
                <a:lnTo>
                  <a:pt x="0" y="7499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55363" y="165100"/>
            <a:ext cx="1197727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... AND AGAIN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5704" y="3629025"/>
            <a:ext cx="1425659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EEEEE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Hardware</a:t>
            </a:r>
          </a:p>
        </p:txBody>
      </p:sp>
      <p:sp>
        <p:nvSpPr>
          <p:cNvPr name="AutoShape 4" id="4"/>
          <p:cNvSpPr/>
          <p:nvPr/>
        </p:nvSpPr>
        <p:spPr>
          <a:xfrm rot="12656">
            <a:off x="4024765" y="5476875"/>
            <a:ext cx="10348570" cy="0"/>
          </a:xfrm>
          <a:prstGeom prst="line">
            <a:avLst/>
          </a:prstGeom>
          <a:ln cap="rnd" w="1905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2182" y="3330576"/>
            <a:ext cx="7071129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stromsparend!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leichte Bedienung</a:t>
            </a:r>
          </a:p>
          <a:p>
            <a:pPr algn="l" marL="1079501" indent="-539750" lvl="1">
              <a:lnSpc>
                <a:spcPts val="7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optischer und akustischer Alarm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68388" y="3330576"/>
            <a:ext cx="7090912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ATtiny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nur ein Taster</a:t>
            </a:r>
          </a:p>
          <a:p>
            <a:pPr algn="l" marL="1079501" indent="-539750" lvl="1">
              <a:lnSpc>
                <a:spcPts val="70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LED und (aktiver) Buzzer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10800000">
            <a:off x="7499895" y="2292351"/>
            <a:ext cx="2668493" cy="753849"/>
          </a:xfrm>
          <a:custGeom>
            <a:avLst/>
            <a:gdLst/>
            <a:ahLst/>
            <a:cxnLst/>
            <a:rect r="r" b="b" t="t" l="l"/>
            <a:pathLst>
              <a:path h="753849" w="2668493">
                <a:moveTo>
                  <a:pt x="2668493" y="0"/>
                </a:moveTo>
                <a:lnTo>
                  <a:pt x="0" y="0"/>
                </a:lnTo>
                <a:lnTo>
                  <a:pt x="0" y="753849"/>
                </a:lnTo>
                <a:lnTo>
                  <a:pt x="2668493" y="753849"/>
                </a:lnTo>
                <a:lnTo>
                  <a:pt x="26684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18288006" y="0"/>
                </a:moveTo>
                <a:lnTo>
                  <a:pt x="0" y="0"/>
                </a:lnTo>
                <a:lnTo>
                  <a:pt x="0" y="10287002"/>
                </a:lnTo>
                <a:lnTo>
                  <a:pt x="18288006" y="10287002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2891" y="155214"/>
            <a:ext cx="9702217" cy="9976573"/>
          </a:xfrm>
          <a:custGeom>
            <a:avLst/>
            <a:gdLst/>
            <a:ahLst/>
            <a:cxnLst/>
            <a:rect r="r" b="b" t="t" l="l"/>
            <a:pathLst>
              <a:path h="9976573" w="9702217">
                <a:moveTo>
                  <a:pt x="0" y="0"/>
                </a:moveTo>
                <a:lnTo>
                  <a:pt x="9702218" y="0"/>
                </a:lnTo>
                <a:lnTo>
                  <a:pt x="9702218" y="9976572"/>
                </a:lnTo>
                <a:lnTo>
                  <a:pt x="0" y="9976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DAGZwVFzyrY</dc:identifier>
  <dcterms:modified xsi:type="dcterms:W3CDTF">2011-08-01T06:04:30Z</dcterms:modified>
  <cp:revision>1</cp:revision>
  <dc:title>A tiny bike sentry presentation</dc:title>
</cp:coreProperties>
</file>